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511" r:id="rId4"/>
    <p:sldId id="510" r:id="rId5"/>
    <p:sldId id="512" r:id="rId6"/>
    <p:sldId id="513" r:id="rId7"/>
    <p:sldId id="514" r:id="rId8"/>
    <p:sldId id="515" r:id="rId9"/>
    <p:sldId id="516" r:id="rId10"/>
    <p:sldId id="518" r:id="rId11"/>
    <p:sldId id="519" r:id="rId12"/>
    <p:sldId id="517" r:id="rId13"/>
    <p:sldId id="520" r:id="rId14"/>
    <p:sldId id="521" r:id="rId15"/>
    <p:sldId id="522" r:id="rId16"/>
    <p:sldId id="523" r:id="rId17"/>
    <p:sldId id="524" r:id="rId18"/>
    <p:sldId id="525" r:id="rId19"/>
    <p:sldId id="477" r:id="rId20"/>
    <p:sldId id="399" r:id="rId21"/>
    <p:sldId id="409" r:id="rId22"/>
    <p:sldId id="481" r:id="rId23"/>
    <p:sldId id="482" r:id="rId24"/>
    <p:sldId id="5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1" d="100"/>
          <a:sy n="71" d="100"/>
        </p:scale>
        <p:origin x="9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t>manifest.json</a:t>
            </a:r>
          </a:p>
          <a:p>
            <a:pPr marL="285750" indent="-285750">
              <a:buFontTx/>
              <a:buChar char="-"/>
            </a:pPr>
            <a:r>
              <a:rPr lang="en-US" dirty="0"/>
              <a:t>Component.json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rPr>
              <a:t>View1.controller.js</a:t>
            </a:r>
          </a:p>
          <a:p>
            <a:pPr marL="285750" indent="-285750" algn="just">
              <a:buFontTx/>
              <a:buChar char="-"/>
            </a:pPr>
            <a:r>
              <a:rPr lang="en-US" dirty="0">
                <a:solidFill>
                  <a:srgbClr val="202124"/>
                </a:solidFill>
                <a:cs typeface="Arial" panose="020B0604020202020204" pitchFamily="34" charset="0"/>
              </a:rPr>
              <a:t>View2.controller.js</a:t>
            </a:r>
          </a:p>
          <a:p>
            <a:pPr marL="285750" indent="-285750" algn="just">
              <a:buFontTx/>
              <a:buChar char="-"/>
            </a:pPr>
            <a:r>
              <a:rPr lang="en-US" i="0" dirty="0">
                <a:solidFill>
                  <a:srgbClr val="202124"/>
                </a:solidFill>
                <a:effectLst/>
                <a:cs typeface="Arial" panose="020B0604020202020204" pitchFamily="34" charset="0"/>
              </a:rPr>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9419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3970318"/>
          </a:xfrm>
          <a:prstGeom prst="rect">
            <a:avLst/>
          </a:prstGeom>
          <a:noFill/>
        </p:spPr>
        <p:txBody>
          <a:bodyPr wrap="square" rtlCol="0">
            <a:spAutoFit/>
          </a:bodyPr>
          <a:lstStyle/>
          <a:p>
            <a:pPr marL="285750" indent="-285750">
              <a:buFont typeface="Arial" panose="020B0604020202020204" pitchFamily="34" charset="0"/>
              <a:buChar char="•"/>
            </a:pPr>
            <a:r>
              <a:rPr lang="it-IT" b="0" i="0" dirty="0">
                <a:solidFill>
                  <a:srgbClr val="242424"/>
                </a:solidFill>
                <a:effectLst/>
              </a:rPr>
              <a:t>Icon Tab Bar and Icon Tab Filter</a:t>
            </a:r>
          </a:p>
          <a:p>
            <a:pPr marL="285750"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285750" indent="-285750">
              <a:buFont typeface="Arial" panose="020B0604020202020204" pitchFamily="34" charset="0"/>
              <a:buChar char="•"/>
            </a:pPr>
            <a:r>
              <a:rPr lang="it-IT" dirty="0">
                <a:solidFill>
                  <a:srgbClr val="242424"/>
                </a:solidFill>
              </a:rPr>
              <a:t>Introduction ot Mater Detail Application</a:t>
            </a:r>
          </a:p>
          <a:p>
            <a:pPr marL="285750" indent="-285750">
              <a:buFont typeface="Arial" panose="020B0604020202020204" pitchFamily="34" charset="0"/>
              <a:buChar char="•"/>
            </a:pPr>
            <a:r>
              <a:rPr lang="it-IT" dirty="0">
                <a:solidFill>
                  <a:srgbClr val="242424"/>
                </a:solidFill>
              </a:rPr>
              <a:t>Introduction to Router and Routing</a:t>
            </a:r>
          </a:p>
          <a:p>
            <a:pPr marL="285750" indent="-285750">
              <a:buFont typeface="Arial" panose="020B0604020202020204" pitchFamily="34" charset="0"/>
              <a:buChar char="•"/>
            </a:pPr>
            <a:r>
              <a:rPr lang="it-IT" dirty="0">
                <a:solidFill>
                  <a:srgbClr val="242424"/>
                </a:solidFill>
              </a:rPr>
              <a:t>Understanding the use of Route Match Handler</a:t>
            </a:r>
          </a:p>
          <a:p>
            <a:pPr marL="285750" indent="-285750">
              <a:buFont typeface="Arial" panose="020B0604020202020204" pitchFamily="34" charset="0"/>
              <a:buChar char="•"/>
            </a:pPr>
            <a:r>
              <a:rPr lang="en-US" dirty="0"/>
              <a:t>Using SAP mobile table</a:t>
            </a:r>
          </a:p>
          <a:p>
            <a:pPr marL="285750" indent="-285750">
              <a:buFont typeface="Arial" panose="020B0604020202020204" pitchFamily="34" charset="0"/>
              <a:buChar char="•"/>
            </a:pPr>
            <a:r>
              <a:rPr lang="en-US" dirty="0"/>
              <a:t>Working with Messages in UI5</a:t>
            </a:r>
          </a:p>
          <a:p>
            <a:pPr marL="285750" indent="-285750">
              <a:buFont typeface="Arial" panose="020B0604020202020204" pitchFamily="34" charset="0"/>
              <a:buChar char="•"/>
            </a:pPr>
            <a:r>
              <a:rPr lang="en-US" dirty="0"/>
              <a:t>Using Fragments and Popup/Value Help</a:t>
            </a:r>
          </a:p>
          <a:p>
            <a:pPr marL="285750" indent="-285750">
              <a:buFont typeface="Arial" panose="020B0604020202020204" pitchFamily="34" charset="0"/>
              <a:buChar char="•"/>
            </a:pPr>
            <a:r>
              <a:rPr lang="en-US" b="0" i="0" dirty="0">
                <a:solidFill>
                  <a:srgbClr val="242424"/>
                </a:solidFill>
                <a:effectLst/>
              </a:rPr>
              <a:t>Basics of OData</a:t>
            </a:r>
          </a:p>
          <a:p>
            <a:pPr marL="285750" indent="-285750">
              <a:buFont typeface="Arial" panose="020B0604020202020204" pitchFamily="34" charset="0"/>
              <a:buChar char="•"/>
            </a:pPr>
            <a:r>
              <a:rPr lang="en-US" b="0" i="0" dirty="0">
                <a:solidFill>
                  <a:srgbClr val="242424"/>
                </a:solidFill>
                <a:effectLst/>
              </a:rPr>
              <a:t>Perform Different OData Calls</a:t>
            </a:r>
          </a:p>
          <a:p>
            <a:pPr marL="285750" indent="-285750">
              <a:buFont typeface="Arial" panose="020B0604020202020204" pitchFamily="34" charset="0"/>
              <a:buChar char="•"/>
            </a:pPr>
            <a:r>
              <a:rPr lang="en-US" b="0" i="0" dirty="0">
                <a:solidFill>
                  <a:srgbClr val="242424"/>
                </a:solidFill>
                <a:effectLst/>
              </a:rPr>
              <a:t>Create First Service in SEGW</a:t>
            </a:r>
          </a:p>
          <a:p>
            <a:pPr marL="285750" indent="-285750">
              <a:buFont typeface="Arial" panose="020B0604020202020204" pitchFamily="34" charset="0"/>
              <a:buChar char="•"/>
            </a:pPr>
            <a:r>
              <a:rPr lang="en-US" b="0" i="0" dirty="0">
                <a:solidFill>
                  <a:srgbClr val="242424"/>
                </a:solidFill>
                <a:effectLst/>
              </a:rPr>
              <a:t>Define Structure of Entity and EntitySets</a:t>
            </a:r>
          </a:p>
          <a:p>
            <a:pPr marL="285750" indent="-285750">
              <a:buFont typeface="Arial" panose="020B0604020202020204" pitchFamily="34" charset="0"/>
              <a:buChar char="•"/>
            </a:pPr>
            <a:r>
              <a:rPr lang="en-US" b="0" i="0" dirty="0">
                <a:solidFill>
                  <a:srgbClr val="242424"/>
                </a:solidFill>
                <a:effectLst/>
              </a:rPr>
              <a:t>Register Service</a:t>
            </a:r>
          </a:p>
          <a:p>
            <a:pPr marL="285750" indent="-285750">
              <a:buFont typeface="Arial" panose="020B0604020202020204" pitchFamily="34" charset="0"/>
              <a:buChar char="•"/>
            </a:pPr>
            <a:r>
              <a:rPr lang="en-US" b="0" i="0" dirty="0">
                <a:solidFill>
                  <a:srgbClr val="242424"/>
                </a:solidFill>
                <a:effectLst/>
              </a:rPr>
              <a:t>Test Metadata</a:t>
            </a: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r>
              <a:rPr lang="en-US" dirty="0"/>
              <a:t>- 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13669</TotalTime>
  <Words>2347</Words>
  <Application>Microsoft Office PowerPoint</Application>
  <PresentationFormat>Widescreen</PresentationFormat>
  <Paragraphs>192</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72</vt: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1068</cp:revision>
  <dcterms:created xsi:type="dcterms:W3CDTF">2016-07-10T03:33:26Z</dcterms:created>
  <dcterms:modified xsi:type="dcterms:W3CDTF">2021-12-18T02:42:19Z</dcterms:modified>
</cp:coreProperties>
</file>